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343"/>
    <a:srgbClr val="EA034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9"/>
        <p:guide pos="382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0" y="-3175"/>
            <a:ext cx="12192000" cy="91948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EA034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2755" y="116840"/>
            <a:ext cx="11323955" cy="662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FFFF00"/>
                </a:solidFill>
                <a:latin typeface="华文新魏" panose="02010800040101010101" charset="-122"/>
                <a:ea typeface="华文新魏" panose="02010800040101010101" charset="-122"/>
              </a:rPr>
              <a:t>山东第一医科大学附属肿瘤医院志愿服务活动周计划</a:t>
            </a:r>
            <a:endParaRPr lang="zh-CN" altLang="en-US" sz="3600" b="1">
              <a:solidFill>
                <a:srgbClr val="FFFF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105410" y="1196340"/>
          <a:ext cx="1193101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265"/>
                <a:gridCol w="2583815"/>
                <a:gridCol w="2742565"/>
                <a:gridCol w="3423285"/>
                <a:gridCol w="1442085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华文新魏" panose="02010800040101010101" charset="-122"/>
                          <a:ea typeface="华文新魏" panose="02010800040101010101" charset="-122"/>
                        </a:rPr>
                        <a:t>志愿组名称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华文新魏" panose="02010800040101010101" charset="-122"/>
                          <a:ea typeface="华文新魏" panose="02010800040101010101" charset="-122"/>
                        </a:rPr>
                        <a:t>服务时间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华文新魏" panose="02010800040101010101" charset="-122"/>
                          <a:ea typeface="华文新魏" panose="02010800040101010101" charset="-122"/>
                        </a:rPr>
                        <a:t>服务地点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华文新魏" panose="02010800040101010101" charset="-122"/>
                          <a:ea typeface="华文新魏" panose="02010800040101010101" charset="-122"/>
                        </a:rPr>
                        <a:t>服务内容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华文新魏" panose="02010800040101010101" charset="-122"/>
                          <a:ea typeface="华文新魏" panose="02010800040101010101" charset="-122"/>
                        </a:rPr>
                        <a:t>联系电话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影视播放组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7</a:t>
                      </a:r>
                      <a:r>
                        <a:rPr lang="zh-CN" altLang="zh-CN" sz="1800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月</a:t>
                      </a:r>
                      <a:r>
                        <a:rPr lang="en-US" altLang="zh-CN" sz="1800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24</a:t>
                      </a:r>
                      <a:r>
                        <a:rPr lang="zh-CN" altLang="en-US" sz="1800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日</a:t>
                      </a:r>
                      <a:r>
                        <a:rPr lang="en-US" altLang="zh-CN" sz="1800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18:30-20:30</a:t>
                      </a:r>
                      <a:endParaRPr lang="zh-CN" altLang="en-US" sz="1800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门诊楼一楼大厅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电影《满江红》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+ 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疼痛知识宣教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67626791</a:t>
                      </a:r>
                      <a:endParaRPr lang="en-US" altLang="zh-CN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健步走组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7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月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28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日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9:00-11:00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外海中央花园</a:t>
                      </a:r>
                      <a:endParaRPr lang="zh-CN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中医耳穴压豆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+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防癌知识宣传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67626353</a:t>
                      </a:r>
                      <a:endParaRPr lang="en-US" altLang="zh-CN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理发组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7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月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26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日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18:00-20:00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医保大厅和质子一楼大厅</a:t>
                      </a:r>
                      <a:endParaRPr lang="zh-CN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免费理发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67626913</a:t>
                      </a:r>
                      <a:endParaRPr lang="en-US" altLang="zh-CN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关爱儿童组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7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月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29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日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17:00-19:00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河头王庄康福宾馆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儿童及家属科普知识宣教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67626787</a:t>
                      </a:r>
                      <a:endParaRPr lang="en-US" altLang="zh-CN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安宁疗护组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 7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月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27</a:t>
                      </a: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日</a:t>
                      </a: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  18:00-20:00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儿童肿瘤病区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终末期患儿家属哀伤辅导</a:t>
                      </a:r>
                      <a:endParaRPr lang="zh-CN" altLang="en-US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67626323</a:t>
                      </a:r>
                      <a:endParaRPr lang="en-US" altLang="zh-CN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t="9088" r="17734"/>
          <a:stretch>
            <a:fillRect/>
          </a:stretch>
        </p:blipFill>
        <p:spPr>
          <a:xfrm>
            <a:off x="4223385" y="3828415"/>
            <a:ext cx="1814195" cy="22040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03930" y="6213475"/>
            <a:ext cx="5107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与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您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相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约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  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不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见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不</a:t>
            </a:r>
            <a:r>
              <a:rPr lang="en-US" altLang="zh-CN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 i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散</a:t>
            </a:r>
            <a:endParaRPr lang="zh-CN" altLang="en-US" sz="2800" b="1" i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 descr="fddc-d9277084ec0ede5bd1942f5ce75f90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3808730"/>
            <a:ext cx="1893570" cy="2240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260" y="3812540"/>
            <a:ext cx="1834515" cy="2242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390" y="3834130"/>
            <a:ext cx="1720850" cy="2188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445" y="3829050"/>
            <a:ext cx="1934845" cy="218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95" y="3834765"/>
            <a:ext cx="1884045" cy="2190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39*209"/>
  <p:tag name="TABLE_ENDDRAG_RECT" val="8*77*939*209"/>
  <p:tag name="KSO_WM_UNIT_TABLE_BEAUTIFY" val="smartTable{96e06a66-4873-4783-9286-0219c8550919}"/>
</p:tagLst>
</file>

<file path=ppt/tags/tag2.xml><?xml version="1.0" encoding="utf-8"?>
<p:tagLst xmlns:p="http://schemas.openxmlformats.org/presentationml/2006/main">
  <p:tag name="COMMONDATA" val="eyJoZGlkIjoiNTA2OGJhMjYxNzhiM2QxMWQzZjhiNjliMDQ1MzUwNDAifQ=="/>
  <p:tag name="KSO_WPP_MARK_KEY" val="99ec385c-81ab-4e70-a3fd-50faa519bd6e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演示</Application>
  <PresentationFormat/>
  <Paragraphs>64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0</cp:lastModifiedBy>
  <cp:revision>35</cp:revision>
  <dcterms:created xsi:type="dcterms:W3CDTF">2022-01-12T03:46:00Z</dcterms:created>
  <dcterms:modified xsi:type="dcterms:W3CDTF">2023-07-21T00:28:23Z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55E09E12F9E242148275AB36831972E9</vt:lpwstr>
  </property>
</Properties>
</file>